
<file path=[Content_Types].xml><?xml version="1.0" encoding="utf-8"?>
<Types xmlns="http://schemas.openxmlformats.org/package/2006/content-types">
  <Default ContentType="image/jpeg" Extension="jpg"/>
  <Default ContentType="application/vnd.openxmlformats-package.relationships+xml" Extension="rels"/>
  <Default ContentType="application/xml" Extension="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arget="ppt/presentation.xml" Type="http://schemas.openxmlformats.org/officeDocument/2006/relationships/officeDocument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aveSubsetFonts="1" strictFirstAndLastChars="0">
  <p:sldMasterIdLst>
    <p:sldMasterId id="2147483659" r:id="rId3"/>
  </p:sldMasterIdLst>
  <p:notesMasterIdLst>
    <p:notesMasterId r:id="rId4"/>
  </p:notesMasterIdLst>
  <p:sldIdLst>
    <p:sldId id="256" r:id="rId5"/>
    <p:sldId id="257" r:id="rId6"/>
  </p:sldIdLst>
  <p:sldSz cx="12192000" cy="6858000"/>
  <p:notesSz cx="6797675" cy="9926625"/>
  <p:defaultTextStyle>
    <a:defPPr algn="l" lvl="0" marR="0" rtl="0">
      <a:lnSpc>
        <a:spcPct val="100000"/>
      </a:lnSpc>
      <a:spcBef>
        <a:spcPts val="0"/>
      </a:spcBef>
      <a:spcAft>
        <a:spcPts val="0"/>
      </a:spcAft>
    </a:defPPr>
    <a:lvl1pPr algn="l" lvl="0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1pPr>
    <a:lvl2pPr algn="l" lvl="1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2pPr>
    <a:lvl3pPr algn="l" lvl="2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3pPr>
    <a:lvl4pPr algn="l" lvl="3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4pPr>
    <a:lvl5pPr algn="l" lvl="4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5pPr>
    <a:lvl6pPr algn="l" lvl="5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6pPr>
    <a:lvl7pPr algn="l" lvl="6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7pPr>
    <a:lvl8pPr algn="l" lvl="7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8pPr>
    <a:lvl9pPr algn="l" lvl="8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6" Target="slides/slide2.xml" Type="http://schemas.openxmlformats.org/officeDocument/2006/relationships/slide"/><Relationship Id="rId5" Target="slides/slide1.xml" Type="http://schemas.openxmlformats.org/officeDocument/2006/relationships/slide"/><Relationship Id="rId4" Target="notesMasters/notesMaster1.xml" Type="http://schemas.openxmlformats.org/officeDocument/2006/relationships/notesMaster"/><Relationship Id="rId3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1" Target="theme/theme1.xml" Type="http://schemas.openxmlformats.org/officeDocument/2006/relationships/theme"/></Relationships>
</file>

<file path=ppt/notesMasters/_rels/notesMaster1.xml.rels><?xml version="1.0" encoding="UTF-8" standalone="yes"?>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>
            <a:lvl1pPr algn="l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>
            <a:lvl1pPr algn="r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>
            <a:lvl1pPr algn="l" indent="-228600" lvl="0" marL="4572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indent="-228600" lvl="1" marL="9144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indent="-228600" lvl="2" marL="13716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indent="-228600" lvl="3" marL="18288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indent="-228600" lvl="4" marL="22860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indent="-228600" lvl="5" marL="27432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indent="-228600" lvl="6" marL="32004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indent="-228600" lvl="7" marL="36576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indent="-228600" lvl="8" marL="41148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>
            <a:lvl1pPr algn="l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b="0" cap="none" i="0" lang="en-GB" strike="noStrike" sz="1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cap="none" i="0" strike="noStrike" sz="1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folHlink="folHlink" hlink="hlink" tx1="dk1" tx2="lt2"/>
  <p:notesStyle>
    <a:defPPr algn="l" lvl="0" marR="0" rtl="0">
      <a:lnSpc>
        <a:spcPct val="100000"/>
      </a:lnSpc>
      <a:spcBef>
        <a:spcPts val="0"/>
      </a:spcBef>
      <a:spcAft>
        <a:spcPts val="0"/>
      </a:spcAft>
    </a:defPPr>
    <a:lvl1pPr algn="l" lvl="0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1pPr>
    <a:lvl2pPr algn="l" lvl="1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2pPr>
    <a:lvl3pPr algn="l" lvl="2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3pPr>
    <a:lvl4pPr algn="l" lvl="3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4pPr>
    <a:lvl5pPr algn="l" lvl="4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5pPr>
    <a:lvl6pPr algn="l" lvl="5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6pPr>
    <a:lvl7pPr algn="l" lvl="6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7pPr>
    <a:lvl8pPr algn="l" lvl="7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8pPr>
    <a:lvl9pPr algn="l" lvl="8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2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ctr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ctr" lv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algn="ctr" lv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algn="ctr" lvl="2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algn="ctr" lvl="3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algn="ctr" lvl="4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algn="ctr" lvl="5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algn="ctr" lvl="6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algn="ctr" lvl="7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algn="ctr" lvl="8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4" name="Google Shape;3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4318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algn="l" indent="-4064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algn="l" indent="-3810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algn="l" indent="-355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algn="l" indent="-355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algn="l" indent="-355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algn="l" indent="-355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algn="l" indent="-355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algn="l" indent="-355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2" Target="../slideLayouts/slideLayout11.xml" Type="http://schemas.openxmlformats.org/officeDocument/2006/relationships/slideLayout"/><Relationship Id="rId11" Target="../slideLayouts/slideLayout10.xml" Type="http://schemas.openxmlformats.org/officeDocument/2006/relationships/slideLayout"/><Relationship Id="rId9" Target="../slideLayouts/slideLayout8.xml" Type="http://schemas.openxmlformats.org/officeDocument/2006/relationships/slideLayout"/><Relationship Id="rId10" Target="../slideLayouts/slideLayout9.xml" Type="http://schemas.openxmlformats.org/officeDocument/2006/relationships/slideLayout"/><Relationship Id="rId8" Target="../slideLayouts/slideLayout7.xml" Type="http://schemas.openxmlformats.org/officeDocument/2006/relationships/slideLayout"/><Relationship Id="rId7" Target="../slideLayouts/slideLayout6.xml" Type="http://schemas.openxmlformats.org/officeDocument/2006/relationships/slideLayout"/><Relationship Id="rId6" Target="../slideLayouts/slideLayout5.xml" Type="http://schemas.openxmlformats.org/officeDocument/2006/relationships/slideLayout"/><Relationship Id="rId5" Target="../slideLayouts/slideLayout4.xml" Type="http://schemas.openxmlformats.org/officeDocument/2006/relationships/slideLayout"/><Relationship Id="rId4" Target="../slideLayouts/slideLayout3.xml" Type="http://schemas.openxmlformats.org/officeDocument/2006/relationships/slideLayout"/><Relationship Id="rId3" Target="../slideLayouts/slideLayout2.xml" Type="http://schemas.openxmlformats.org/officeDocument/2006/relationships/slideLayout"/><Relationship Id="rId2" Target="../slideLayouts/slideLayout1.xml" Type="http://schemas.openxmlformats.org/officeDocument/2006/relationships/slideLayout"/><Relationship Id="rId1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 marR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cap="none" i="0" strike="noStrike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406400" lvl="0" marL="457200" marR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cap="none" i="0" strike="noStrike" sz="2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indent="-381000" lvl="1" marL="9144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cap="none" i="0" strike="noStrike" sz="2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indent="-355600" lvl="2" marL="13716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cap="none" i="0" strike="noStrike" sz="20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indent="-342900" lvl="3" marL="18288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indent="-342900" lvl="4" marL="22860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indent="-342900" lvl="5" marL="27432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indent="-342900" lvl="6" marL="32004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indent="-342900" lvl="7" marL="36576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indent="-342900" lvl="8" marL="41148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r" indent="0" lvl="1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r" indent="0" lvl="2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r" indent="0" lvl="3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r" indent="0" lvl="4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r" indent="0" lvl="5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r" indent="0" lvl="6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r" indent="0" lvl="7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r" indent="0" lvl="8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altLang="en-GB"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folHlink="folHlink" hlink="hlink" tx1="dk1" tx2="lt2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4" Target="../media/image2.jpg" Type="http://schemas.openxmlformats.org/officeDocument/2006/relationships/image"/><Relationship Id="rId3" Target="../media/image3.jp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2.xml.rels><?xml version="1.0" encoding="UTF-8" standalone="yes"?><Relationships xmlns="http://schemas.openxmlformats.org/package/2006/relationships"><Relationship Id="rId4" Target="../media/image1.jpg" Type="http://schemas.openxmlformats.org/officeDocument/2006/relationships/image"/><Relationship Id="rId3" Target="../media/image3.jp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/>
          <p:nvPr/>
        </p:nvSpPr>
        <p:spPr>
          <a:xfrm>
            <a:off x="1545465" y="234592"/>
            <a:ext cx="9028090" cy="850900"/>
          </a:xfrm>
          <a:prstGeom prst="rect">
            <a:avLst/>
          </a:prstGeom>
          <a:solidFill>
            <a:srgbClr val="D5DBE5"/>
          </a:solidFill>
          <a:ln cap="flat" cmpd="sng" w="12700">
            <a:solidFill>
              <a:srgbClr val="757070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1" cap="none" i="0" lang="en-GB" strike="noStrike" sz="3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Breakfast Club Menu</a:t>
            </a:r>
            <a:endParaRPr b="1" cap="none" i="0" strike="noStrike" sz="3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803268" y="245387"/>
            <a:ext cx="965835" cy="84010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breakfast clipart" id="90" name="Google Shape;90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70431" y="137962"/>
            <a:ext cx="1160177" cy="1044159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3"/>
          <p:cNvSpPr/>
          <p:nvPr/>
        </p:nvSpPr>
        <p:spPr>
          <a:xfrm>
            <a:off x="244673" y="3353318"/>
            <a:ext cx="2058702" cy="408940"/>
          </a:xfrm>
          <a:prstGeom prst="roundRect">
            <a:avLst>
              <a:gd fmla="val 16667" name="adj"/>
            </a:avLst>
          </a:prstGeom>
          <a:solidFill>
            <a:srgbClr val="F4B081"/>
          </a:solidFill>
          <a:ln cap="flat" cmpd="sng" w="12700">
            <a:solidFill>
              <a:srgbClr val="833C0B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0" cap="none" i="0" lang="en-GB" strike="noStrike" sz="16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Monday</a:t>
            </a:r>
            <a:endParaRPr b="0" cap="none" i="0" strike="noStrike" sz="1100" u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3"/>
          <p:cNvSpPr/>
          <p:nvPr/>
        </p:nvSpPr>
        <p:spPr>
          <a:xfrm>
            <a:off x="2609673" y="3353318"/>
            <a:ext cx="2058702" cy="424180"/>
          </a:xfrm>
          <a:prstGeom prst="roundRect">
            <a:avLst>
              <a:gd fmla="val 16667" name="adj"/>
            </a:avLst>
          </a:prstGeom>
          <a:solidFill>
            <a:srgbClr val="FEE599"/>
          </a:solidFill>
          <a:ln cap="flat" cmpd="sng" w="12700">
            <a:solidFill>
              <a:srgbClr val="BF9000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0" cap="none" i="0" lang="en-GB" strike="noStrike" sz="16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Tuesday</a:t>
            </a:r>
            <a:endParaRPr b="0" cap="none" i="0" strike="noStrike" sz="1100" u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3"/>
          <p:cNvSpPr/>
          <p:nvPr/>
        </p:nvSpPr>
        <p:spPr>
          <a:xfrm>
            <a:off x="4961795" y="3337443"/>
            <a:ext cx="2058702" cy="424815"/>
          </a:xfrm>
          <a:prstGeom prst="roundRect">
            <a:avLst>
              <a:gd fmla="val 16667" name="adj"/>
            </a:avLst>
          </a:prstGeom>
          <a:solidFill>
            <a:srgbClr val="C4E0B2"/>
          </a:solidFill>
          <a:ln cap="flat" cmpd="sng" w="12700">
            <a:solidFill>
              <a:srgbClr val="548135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0" cap="none" i="0" lang="en-GB" strike="noStrike" sz="16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Wednesday</a:t>
            </a:r>
            <a:endParaRPr b="0" cap="none" i="0" strike="noStrike" sz="1100" u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3"/>
          <p:cNvSpPr/>
          <p:nvPr/>
        </p:nvSpPr>
        <p:spPr>
          <a:xfrm>
            <a:off x="7338708" y="3337442"/>
            <a:ext cx="2058702" cy="424815"/>
          </a:xfrm>
          <a:prstGeom prst="roundRect">
            <a:avLst>
              <a:gd fmla="val 16667" name="adj"/>
            </a:avLst>
          </a:prstGeom>
          <a:solidFill>
            <a:srgbClr val="E390FA"/>
          </a:solidFill>
          <a:ln cap="flat" cmpd="sng" w="12700">
            <a:solidFill>
              <a:srgbClr val="7030A0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0" cap="none" i="0" lang="en-GB" strike="noStrike" sz="16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Thursday</a:t>
            </a:r>
            <a:endParaRPr b="0" cap="none" i="0" strike="noStrike" sz="1100" u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3"/>
          <p:cNvSpPr/>
          <p:nvPr/>
        </p:nvSpPr>
        <p:spPr>
          <a:xfrm>
            <a:off x="9670008" y="3353318"/>
            <a:ext cx="2058702" cy="424815"/>
          </a:xfrm>
          <a:prstGeom prst="roundRect">
            <a:avLst>
              <a:gd fmla="val 16667" name="adj"/>
            </a:avLst>
          </a:prstGeom>
          <a:solidFill>
            <a:srgbClr val="BBD6EE"/>
          </a:solidFill>
          <a:ln cap="flat" cmpd="sng" w="12700">
            <a:solidFill>
              <a:srgbClr val="42719B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0" cap="none" i="0" lang="en-GB" strike="noStrike" sz="16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Friday</a:t>
            </a:r>
            <a:endParaRPr b="0" cap="none" i="0" strike="noStrike" sz="1100" u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3"/>
          <p:cNvSpPr/>
          <p:nvPr/>
        </p:nvSpPr>
        <p:spPr>
          <a:xfrm>
            <a:off x="244673" y="3953815"/>
            <a:ext cx="2058702" cy="2640168"/>
          </a:xfrm>
          <a:prstGeom prst="roundRect">
            <a:avLst>
              <a:gd fmla="val 16667" name="adj"/>
            </a:avLst>
          </a:prstGeom>
          <a:solidFill>
            <a:srgbClr val="F4B081"/>
          </a:solidFill>
          <a:ln cap="flat" cmpd="sng" w="12700">
            <a:solidFill>
              <a:srgbClr val="833C0B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Croissants with an assortment of spreads and fruits.</a:t>
            </a:r>
            <a:endParaRPr b="0" cap="none" i="0" strike="noStrike" sz="1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3"/>
          <p:cNvSpPr/>
          <p:nvPr/>
        </p:nvSpPr>
        <p:spPr>
          <a:xfrm>
            <a:off x="2609673" y="3953815"/>
            <a:ext cx="2058702" cy="2640168"/>
          </a:xfrm>
          <a:prstGeom prst="roundRect">
            <a:avLst>
              <a:gd fmla="val 16667" name="adj"/>
            </a:avLst>
          </a:prstGeom>
          <a:solidFill>
            <a:srgbClr val="FEE599"/>
          </a:solidFill>
          <a:ln cap="flat" cmpd="sng" w="12700">
            <a:solidFill>
              <a:srgbClr val="7F6000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Waffles</a:t>
            </a:r>
            <a:endParaRPr/>
          </a:p>
          <a:p>
            <a:pPr algn="l" indent="-2857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-"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Strawberries</a:t>
            </a:r>
            <a:endParaRPr/>
          </a:p>
          <a:p>
            <a:pPr algn="l" indent="-2857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-"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Blueberries</a:t>
            </a:r>
            <a:endParaRPr/>
          </a:p>
          <a:p>
            <a:pPr algn="l" indent="-2857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-"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Raspberries</a:t>
            </a:r>
            <a:endParaRPr b="0" cap="none" i="0" strike="noStrike" sz="1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-1968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 b="0" cap="none" i="0" strike="noStrike" sz="1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3"/>
          <p:cNvSpPr/>
          <p:nvPr/>
        </p:nvSpPr>
        <p:spPr>
          <a:xfrm>
            <a:off x="4961795" y="3953815"/>
            <a:ext cx="2058702" cy="2640168"/>
          </a:xfrm>
          <a:prstGeom prst="roundRect">
            <a:avLst>
              <a:gd fmla="val 16667" name="adj"/>
            </a:avLst>
          </a:prstGeom>
          <a:solidFill>
            <a:srgbClr val="C4E0B2"/>
          </a:solidFill>
          <a:ln cap="flat" cmpd="sng" w="12700">
            <a:solidFill>
              <a:srgbClr val="548135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Pancakes </a:t>
            </a:r>
            <a:endParaRPr/>
          </a:p>
          <a:p>
            <a:pPr algn="l" indent="-2857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-"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Strawberries</a:t>
            </a:r>
            <a:endParaRPr b="0" cap="none" i="0" strike="noStrike" sz="1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-2857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-"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Blueberries</a:t>
            </a:r>
            <a:endParaRPr/>
          </a:p>
          <a:p>
            <a:pPr algn="l" indent="-2857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-"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Raspberries</a:t>
            </a:r>
            <a:endParaRPr/>
          </a:p>
          <a:p>
            <a:pPr algn="l" indent="-1968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 b="0" cap="none" i="0" strike="noStrike" sz="1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3"/>
          <p:cNvSpPr/>
          <p:nvPr/>
        </p:nvSpPr>
        <p:spPr>
          <a:xfrm>
            <a:off x="7332806" y="3953815"/>
            <a:ext cx="2064604" cy="2640168"/>
          </a:xfrm>
          <a:prstGeom prst="roundRect">
            <a:avLst>
              <a:gd fmla="val 16667" name="adj"/>
            </a:avLst>
          </a:prstGeom>
          <a:solidFill>
            <a:srgbClr val="E390FA"/>
          </a:solidFill>
          <a:ln cap="flat" cmpd="sng" w="12700">
            <a:solidFill>
              <a:srgbClr val="833C0B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Crumpets</a:t>
            </a:r>
            <a:r>
              <a:rPr altLang="en-GB" b="0" cap="none" i="0" lang="en-GB" strike="noStrike" sz="18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b="0" cap="none" i="0" lang="en-GB" strike="noStrike" sz="18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altLang="en-GB" b="0" cap="none" i="0" lang="en-GB" strike="noStrike" sz="14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Strawberries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-Blueberries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-Raspberries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40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b="0" cap="none" i="0" lang="en-GB" strike="noStrike" sz="1100" u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" name="Google Shape;100;p13"/>
          <p:cNvSpPr/>
          <p:nvPr/>
        </p:nvSpPr>
        <p:spPr>
          <a:xfrm>
            <a:off x="9670008" y="3953815"/>
            <a:ext cx="2058702" cy="2640168"/>
          </a:xfrm>
          <a:prstGeom prst="roundRect">
            <a:avLst>
              <a:gd fmla="val 16667" name="adj"/>
            </a:avLst>
          </a:prstGeom>
          <a:solidFill>
            <a:srgbClr val="BBD6EE"/>
          </a:solidFill>
          <a:ln cap="flat" cmpd="sng" w="12700">
            <a:solidFill>
              <a:srgbClr val="1F3864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Brioche Rolls or Panne aur chocolate</a:t>
            </a:r>
            <a:endParaRPr b="0" cap="none" i="0" strike="noStrike" sz="1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-2857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-"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Strawberries</a:t>
            </a:r>
            <a:endParaRPr/>
          </a:p>
          <a:p>
            <a:pPr algn="l" indent="-2857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-"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Blueberries</a:t>
            </a:r>
            <a:endParaRPr/>
          </a:p>
          <a:p>
            <a:pPr algn="l" indent="-285750" lvl="0" marL="28575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-"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Raspberries</a:t>
            </a:r>
            <a:endParaRPr/>
          </a:p>
        </p:txBody>
      </p:sp>
      <p:sp>
        <p:nvSpPr>
          <p:cNvPr id="101" name="Google Shape;101;p13"/>
          <p:cNvSpPr/>
          <p:nvPr/>
        </p:nvSpPr>
        <p:spPr>
          <a:xfrm>
            <a:off x="248249" y="1495171"/>
            <a:ext cx="11498672" cy="1606062"/>
          </a:xfrm>
          <a:prstGeom prst="roundRect">
            <a:avLst>
              <a:gd fmla="val 16667" name="adj"/>
            </a:avLst>
          </a:prstGeom>
          <a:solidFill>
            <a:srgbClr val="F2F2F2"/>
          </a:solidFill>
          <a:ln cap="flat" cmpd="sng" w="12700">
            <a:solidFill>
              <a:srgbClr val="BFBFBF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Toast and Bagels with the options of Butter, Jam or Soft Cheese.</a:t>
            </a:r>
            <a:endParaRPr/>
          </a:p>
          <a:p>
            <a:pPr algn="ctr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Cereals</a:t>
            </a:r>
            <a:endParaRPr/>
          </a:p>
          <a:p>
            <a:pPr algn="ctr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Yoghurts</a:t>
            </a:r>
            <a:endParaRPr/>
          </a:p>
          <a:p>
            <a:pPr algn="ctr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b="0" cap="none" i="0" lang="en-GB" strike="noStrike" sz="1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Water, Milk &amp; Fresh Juice available to drink. </a:t>
            </a:r>
            <a:endParaRPr/>
          </a:p>
        </p:txBody>
      </p:sp>
      <p:sp>
        <p:nvSpPr>
          <p:cNvPr id="102" name="Google Shape;102;p13"/>
          <p:cNvSpPr txBox="1"/>
          <p:nvPr/>
        </p:nvSpPr>
        <p:spPr>
          <a:xfrm>
            <a:off x="1545465" y="1105665"/>
            <a:ext cx="5009881" cy="369332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spAutoFit/>
          </a:bodyPr>
          <a:lstStyle/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0" cap="none" i="0" lang="en-GB" strike="noStrike" sz="1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Vegan, Vegetarian &amp; Dairy Free Options Available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4"/>
          <p:cNvSpPr/>
          <p:nvPr/>
        </p:nvSpPr>
        <p:spPr>
          <a:xfrm>
            <a:off x="1545465" y="234592"/>
            <a:ext cx="9028090" cy="850900"/>
          </a:xfrm>
          <a:prstGeom prst="rect">
            <a:avLst/>
          </a:prstGeom>
          <a:solidFill>
            <a:srgbClr val="D5DBE5"/>
          </a:solidFill>
          <a:ln cap="flat" cmpd="sng" w="12700">
            <a:solidFill>
              <a:srgbClr val="757070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b="1"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Wraparound Summer Menu</a:t>
            </a:r>
            <a:endParaRPr b="1"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2745" y="343020"/>
            <a:ext cx="965835" cy="840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820440" y="234592"/>
            <a:ext cx="788035" cy="81089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4"/>
          <p:cNvSpPr txBox="1"/>
          <p:nvPr/>
        </p:nvSpPr>
        <p:spPr>
          <a:xfrm>
            <a:off x="1545465" y="1085492"/>
            <a:ext cx="5801360" cy="41910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sp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Vegan / Vegetarian / Dairy Free options available.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4"/>
          <p:cNvSpPr/>
          <p:nvPr/>
        </p:nvSpPr>
        <p:spPr>
          <a:xfrm>
            <a:off x="269229" y="1531440"/>
            <a:ext cx="2058702" cy="408940"/>
          </a:xfrm>
          <a:prstGeom prst="roundRect">
            <a:avLst>
              <a:gd fmla="val 16667" name="adj"/>
            </a:avLst>
          </a:prstGeom>
          <a:solidFill>
            <a:srgbClr val="F4B081"/>
          </a:solidFill>
          <a:ln cap="flat" cmpd="sng" w="12700">
            <a:solidFill>
              <a:srgbClr val="833C0B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Monday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4"/>
          <p:cNvSpPr/>
          <p:nvPr/>
        </p:nvSpPr>
        <p:spPr>
          <a:xfrm>
            <a:off x="2589365" y="1523820"/>
            <a:ext cx="2058702" cy="424180"/>
          </a:xfrm>
          <a:prstGeom prst="roundRect">
            <a:avLst>
              <a:gd fmla="val 16667" name="adj"/>
            </a:avLst>
          </a:prstGeom>
          <a:solidFill>
            <a:srgbClr val="FEE599"/>
          </a:solidFill>
          <a:ln cap="flat" cmpd="sng" w="12700">
            <a:solidFill>
              <a:srgbClr val="BF9000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Tuesday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4"/>
          <p:cNvSpPr/>
          <p:nvPr/>
        </p:nvSpPr>
        <p:spPr>
          <a:xfrm>
            <a:off x="4909501" y="1533254"/>
            <a:ext cx="2058702" cy="424815"/>
          </a:xfrm>
          <a:prstGeom prst="roundRect">
            <a:avLst>
              <a:gd fmla="val 16667" name="adj"/>
            </a:avLst>
          </a:prstGeom>
          <a:solidFill>
            <a:srgbClr val="C4E0B2"/>
          </a:solidFill>
          <a:ln cap="flat" cmpd="sng" w="12700">
            <a:solidFill>
              <a:srgbClr val="548135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Wednesday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4"/>
          <p:cNvSpPr/>
          <p:nvPr/>
        </p:nvSpPr>
        <p:spPr>
          <a:xfrm>
            <a:off x="7229637" y="1533254"/>
            <a:ext cx="2058702" cy="424815"/>
          </a:xfrm>
          <a:prstGeom prst="roundRect">
            <a:avLst>
              <a:gd fmla="val 16667" name="adj"/>
            </a:avLst>
          </a:prstGeom>
          <a:solidFill>
            <a:srgbClr val="E390FA"/>
          </a:solidFill>
          <a:ln cap="flat" cmpd="sng" w="12700">
            <a:solidFill>
              <a:srgbClr val="7030A0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Thursday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4"/>
          <p:cNvSpPr/>
          <p:nvPr/>
        </p:nvSpPr>
        <p:spPr>
          <a:xfrm>
            <a:off x="9562652" y="1533254"/>
            <a:ext cx="2058702" cy="424815"/>
          </a:xfrm>
          <a:prstGeom prst="roundRect">
            <a:avLst>
              <a:gd fmla="val 16667" name="adj"/>
            </a:avLst>
          </a:prstGeom>
          <a:solidFill>
            <a:srgbClr val="BBD6EE"/>
          </a:solidFill>
          <a:ln cap="flat" cmpd="sng" w="12700">
            <a:solidFill>
              <a:srgbClr val="42719B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Friday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4"/>
          <p:cNvSpPr/>
          <p:nvPr/>
        </p:nvSpPr>
        <p:spPr>
          <a:xfrm>
            <a:off x="255610" y="2124604"/>
            <a:ext cx="2058398" cy="4444737"/>
          </a:xfrm>
          <a:prstGeom prst="roundRect">
            <a:avLst>
              <a:gd fmla="val 16667" name="adj"/>
            </a:avLst>
          </a:prstGeom>
          <a:solidFill>
            <a:srgbClr val="F4B081"/>
          </a:solidFill>
          <a:ln cap="flat" cmpd="sng" w="12700">
            <a:solidFill>
              <a:srgbClr val="833C0B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Pasta (plain or tuna with  cheese.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Bread sticks and hummus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Salad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Fruits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Water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4"/>
          <p:cNvSpPr/>
          <p:nvPr/>
        </p:nvSpPr>
        <p:spPr>
          <a:xfrm>
            <a:off x="2569039" y="2124442"/>
            <a:ext cx="2058398" cy="4417920"/>
          </a:xfrm>
          <a:prstGeom prst="roundRect">
            <a:avLst>
              <a:gd fmla="val 16667" name="adj"/>
            </a:avLst>
          </a:prstGeom>
          <a:solidFill>
            <a:srgbClr val="FEE599"/>
          </a:solidFill>
          <a:ln cap="flat" cmpd="sng" w="12700">
            <a:solidFill>
              <a:srgbClr val="7F6000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Pizza &amp; Curly Fries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Cucumber and carrot sticks with hummus dip.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Fruit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Yoghurts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Water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4"/>
          <p:cNvSpPr/>
          <p:nvPr/>
        </p:nvSpPr>
        <p:spPr>
          <a:xfrm>
            <a:off x="4882292" y="2124267"/>
            <a:ext cx="2058398" cy="4458563"/>
          </a:xfrm>
          <a:prstGeom prst="roundRect">
            <a:avLst>
              <a:gd fmla="val 16667" name="adj"/>
            </a:avLst>
          </a:prstGeom>
          <a:solidFill>
            <a:srgbClr val="C4E0B2"/>
          </a:solidFill>
          <a:ln cap="flat" cmpd="sng" w="12700">
            <a:solidFill>
              <a:srgbClr val="548135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Chicken Nuggets, Chips &amp; Beans and toast.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-Breadsticks and hummus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Vegetables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Cakes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Water</a:t>
            </a:r>
            <a:endParaRPr/>
          </a:p>
        </p:txBody>
      </p:sp>
      <p:sp>
        <p:nvSpPr>
          <p:cNvPr id="119" name="Google Shape;119;p14"/>
          <p:cNvSpPr/>
          <p:nvPr/>
        </p:nvSpPr>
        <p:spPr>
          <a:xfrm>
            <a:off x="7188935" y="2123943"/>
            <a:ext cx="2058398" cy="4499355"/>
          </a:xfrm>
          <a:prstGeom prst="roundRect">
            <a:avLst>
              <a:gd fmla="val 16667" name="adj"/>
            </a:avLst>
          </a:prstGeom>
          <a:solidFill>
            <a:srgbClr val="E390FA"/>
          </a:solidFill>
          <a:ln cap="flat" cmpd="sng" w="12700">
            <a:solidFill>
              <a:srgbClr val="833C0B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Sausage rolls / Cheese rolls with chips.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Crackers and cheese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Salad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Fruits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Biscuits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Water </a:t>
            </a:r>
            <a:r>
              <a:rPr altLang="en-GB" lang="en-GB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20" name="Google Shape;120;p14"/>
          <p:cNvSpPr/>
          <p:nvPr/>
        </p:nvSpPr>
        <p:spPr>
          <a:xfrm>
            <a:off x="9522355" y="2123943"/>
            <a:ext cx="2058398" cy="4512845"/>
          </a:xfrm>
          <a:prstGeom prst="roundRect">
            <a:avLst>
              <a:gd fmla="val 16667" name="adj"/>
            </a:avLst>
          </a:prstGeom>
          <a:solidFill>
            <a:srgbClr val="BBD6EE"/>
          </a:solidFill>
          <a:ln cap="flat" cmpd="sng" w="12700">
            <a:solidFill>
              <a:srgbClr val="1F3864"/>
            </a:solidFill>
            <a:prstDash val="solid"/>
            <a:miter lim="800000"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l" indent="0" lvl="0" marL="0" marR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Sandwiches with filling options of ham, tuna, cheese, egg salad.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Salad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Crackers and cheese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Yoghurts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Fruits</a:t>
            </a:r>
            <a:endParaRPr/>
          </a:p>
          <a:p>
            <a:pPr algn="l" indent="0" lvl="0" marL="0" marR="0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altLang="en-GB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Water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algn="ctr" cap="flat" cmpd="sng" w="9525">
          <a:solidFill>
            <a:schemeClr val="phClr">
              <a:shade val="95000"/>
              <a:satMod val="105000"/>
            </a:schemeClr>
          </a:solidFill>
          <a:prstDash val="solid"/>
        </a:ln>
        <a:ln algn="ctr" cap="flat" cmpd="sng" w="25400">
          <a:solidFill>
            <a:schemeClr val="phClr"/>
          </a:solidFill>
          <a:prstDash val="solid"/>
        </a:ln>
        <a:ln algn="ctr" cap="flat" cmpd="sng"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algn="ctr" cap="flat" cmpd="sng" w="9525">
          <a:solidFill>
            <a:schemeClr val="phClr">
              <a:shade val="95000"/>
              <a:satMod val="105000"/>
            </a:schemeClr>
          </a:solidFill>
          <a:prstDash val="solid"/>
        </a:ln>
        <a:ln algn="ctr" cap="flat" cmpd="sng" w="25400">
          <a:solidFill>
            <a:schemeClr val="phClr"/>
          </a:solidFill>
          <a:prstDash val="solid"/>
        </a:ln>
        <a:ln algn="ctr" cap="flat" cmpd="sng"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</a:theme>
</file>